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1"/>
  </p:notesMasterIdLst>
  <p:sldIdLst>
    <p:sldId id="262" r:id="rId5"/>
    <p:sldId id="263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5" autoAdjust="0"/>
    <p:restoredTop sz="94660"/>
  </p:normalViewPr>
  <p:slideViewPr>
    <p:cSldViewPr snapToGrid="0">
      <p:cViewPr varScale="1">
        <p:scale>
          <a:sx n="175" d="100"/>
          <a:sy n="175" d="100"/>
        </p:scale>
        <p:origin x="69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B1B9D-5FD8-46B1-A173-F00497598741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42BC-A7BD-4276-975D-6351998F7C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3442AB9-C8CA-420F-B42A-18C2D699071B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8071AC1-DFE2-4CEB-A839-7F430962ACC4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C9EEE4F-EA2D-4584-9DE7-EC300D9E7B04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18B405-B3F7-4586-BE59-DF6DE834F5F3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DBAC8D9-C124-4B74-9CB9-474FDD0AD4C5}" type="datetime1">
              <a:rPr lang="en-US" smtClean="0"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resources/books/" TargetMode="External"/><Relationship Id="rId2" Type="http://schemas.openxmlformats.org/officeDocument/2006/relationships/hyperlink" Target="https://github.com/Joscelinrocha/Learning-R-resources/wik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studio.com/resources/cheatsheet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7" name="Picture 36" descr="A circuit board digital representations with numbers and lines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09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5"/>
            <a:ext cx="3081576" cy="208586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Learning &amp; Using R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173365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EBEBEB"/>
                </a:solidFill>
              </a:rPr>
              <a:t>ETA Tiger Team</a:t>
            </a:r>
            <a:endParaRPr lang="en-US" dirty="0">
              <a:solidFill>
                <a:srgbClr val="EBEBEB"/>
              </a:solidFill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will highlight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Why R?</a:t>
            </a:r>
          </a:p>
          <a:p>
            <a:r>
              <a:rPr lang="en-US" sz="2400" dirty="0" smtClean="0"/>
              <a:t>How to learn</a:t>
            </a:r>
          </a:p>
          <a:p>
            <a:r>
              <a:rPr lang="en-US" sz="2400" dirty="0" smtClean="0"/>
              <a:t>Recent products created with R</a:t>
            </a:r>
          </a:p>
          <a:p>
            <a:r>
              <a:rPr lang="en-US" sz="2400" dirty="0" smtClean="0"/>
              <a:t>Resources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63092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language for statistics</a:t>
            </a:r>
          </a:p>
          <a:p>
            <a:r>
              <a:rPr lang="en-US" dirty="0" smtClean="0"/>
              <a:t>Great for all data analysis steps:</a:t>
            </a:r>
          </a:p>
          <a:p>
            <a:pPr lvl="1"/>
            <a:r>
              <a:rPr lang="en-US" dirty="0" smtClean="0"/>
              <a:t>Importing, cleaning, wrangling, and transforming data</a:t>
            </a:r>
          </a:p>
          <a:p>
            <a:pPr lvl="1"/>
            <a:r>
              <a:rPr lang="en-US" dirty="0" smtClean="0"/>
              <a:t>Exploring and analyzing data</a:t>
            </a:r>
          </a:p>
          <a:p>
            <a:pPr lvl="1"/>
            <a:r>
              <a:rPr lang="en-US" dirty="0" smtClean="0"/>
              <a:t>Advanced statistics and modeling</a:t>
            </a:r>
          </a:p>
          <a:p>
            <a:pPr lvl="1"/>
            <a:r>
              <a:rPr lang="en-US" dirty="0" smtClean="0"/>
              <a:t>Creating data products (i.e., visualizations, reports, apps, etc.)</a:t>
            </a:r>
          </a:p>
          <a:p>
            <a:r>
              <a:rPr lang="en-US" dirty="0" smtClean="0"/>
              <a:t>Reproducible and repeatable analyses</a:t>
            </a:r>
          </a:p>
          <a:p>
            <a:r>
              <a:rPr lang="en-US" dirty="0" smtClean="0"/>
              <a:t>Tons of packages that add unlimited functionality</a:t>
            </a:r>
          </a:p>
          <a:p>
            <a:r>
              <a:rPr lang="en-US" dirty="0" smtClean="0"/>
              <a:t>Robust community that provides endless resources</a:t>
            </a:r>
          </a:p>
          <a:p>
            <a:r>
              <a:rPr lang="en-US" dirty="0" smtClean="0"/>
              <a:t>FREE!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790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you are interested….What now?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/>
              <a:t>My recommendations on how to learn:</a:t>
            </a:r>
          </a:p>
          <a:p>
            <a:r>
              <a:rPr lang="en-US" dirty="0" smtClean="0"/>
              <a:t>Just do it</a:t>
            </a:r>
          </a:p>
          <a:p>
            <a:pPr lvl="1"/>
            <a:r>
              <a:rPr lang="en-US" dirty="0" smtClean="0"/>
              <a:t>It will never stick with just trainings</a:t>
            </a:r>
          </a:p>
          <a:p>
            <a:pPr lvl="1"/>
            <a:r>
              <a:rPr lang="en-US" dirty="0" smtClean="0"/>
              <a:t>Reproduce what someone else did in R or something you did using a different tool (e.g., Excel)</a:t>
            </a:r>
          </a:p>
          <a:p>
            <a:r>
              <a:rPr lang="en-US" dirty="0" smtClean="0"/>
              <a:t>Once you get comfortable with the basics, then use trainings/resources to see how to do other things and/or do what you are doing differently</a:t>
            </a:r>
          </a:p>
          <a:p>
            <a:r>
              <a:rPr lang="en-US" dirty="0" smtClean="0"/>
              <a:t>Find resources (see the last slide)</a:t>
            </a:r>
          </a:p>
          <a:p>
            <a:r>
              <a:rPr lang="en-US" dirty="0" smtClean="0"/>
              <a:t>Try using the </a:t>
            </a:r>
            <a:r>
              <a:rPr lang="en-US" dirty="0" err="1" smtClean="0"/>
              <a:t>tidyverse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300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R Markdown creations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200" dirty="0" smtClean="0"/>
              <a:t>A relatively quick one-off analysis </a:t>
            </a:r>
          </a:p>
          <a:p>
            <a:pPr lvl="1"/>
            <a:r>
              <a:rPr lang="en-US" dirty="0" smtClean="0"/>
              <a:t>A single source of code, analysis, and text</a:t>
            </a:r>
          </a:p>
          <a:p>
            <a:pPr lvl="1"/>
            <a:r>
              <a:rPr lang="en-US" dirty="0" smtClean="0"/>
              <a:t>Flexible for continuous improvements and updates</a:t>
            </a:r>
          </a:p>
          <a:p>
            <a:r>
              <a:rPr lang="en-US" sz="2200" dirty="0" smtClean="0"/>
              <a:t>A complex, long-term, and detailed analysis</a:t>
            </a:r>
          </a:p>
          <a:p>
            <a:pPr lvl="1"/>
            <a:r>
              <a:rPr lang="en-US" dirty="0" smtClean="0"/>
              <a:t>Manage lots of data objects</a:t>
            </a:r>
          </a:p>
          <a:p>
            <a:pPr lvl="1"/>
            <a:r>
              <a:rPr lang="en-US" dirty="0" smtClean="0"/>
              <a:t>Reproducible and transparent analysis</a:t>
            </a:r>
          </a:p>
          <a:p>
            <a:r>
              <a:rPr lang="en-US" sz="2200" dirty="0" smtClean="0"/>
              <a:t>A repeated report with parameters</a:t>
            </a:r>
          </a:p>
          <a:p>
            <a:pPr lvl="1"/>
            <a:r>
              <a:rPr lang="en-US" dirty="0" smtClean="0"/>
              <a:t>Create many reports quickly and without additional work</a:t>
            </a:r>
          </a:p>
          <a:p>
            <a:pPr lvl="1"/>
            <a:r>
              <a:rPr lang="en-US" dirty="0" smtClean="0"/>
              <a:t>Spend time on actual review/analysis and improving the product and not updating with new data</a:t>
            </a:r>
          </a:p>
          <a:p>
            <a:r>
              <a:rPr lang="en-US" sz="2200" dirty="0" smtClean="0"/>
              <a:t>An analysis with dashboard features</a:t>
            </a:r>
          </a:p>
          <a:p>
            <a:pPr lvl="1"/>
            <a:r>
              <a:rPr lang="en-US" dirty="0" smtClean="0"/>
              <a:t>Promotes user engagement of the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290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to get started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Good collection of resources: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github.com/Joscelinrocha/Learning-R-resources/wiki</a:t>
            </a:r>
            <a:endParaRPr lang="en-US" dirty="0" smtClean="0"/>
          </a:p>
          <a:p>
            <a:r>
              <a:rPr lang="en-US" dirty="0" smtClean="0"/>
              <a:t>Books: </a:t>
            </a:r>
            <a:r>
              <a:rPr lang="en-US" dirty="0">
                <a:hlinkClick r:id="rId3"/>
              </a:rPr>
              <a:t>https://rstudio.com/resources/books/</a:t>
            </a:r>
            <a:endParaRPr lang="en-US" dirty="0" smtClean="0"/>
          </a:p>
          <a:p>
            <a:r>
              <a:rPr lang="en-US" dirty="0" err="1" smtClean="0"/>
              <a:t>Cheatsheets</a:t>
            </a:r>
            <a:r>
              <a:rPr lang="en-US" dirty="0" smtClean="0"/>
              <a:t>: </a:t>
            </a:r>
            <a:r>
              <a:rPr lang="en-US" dirty="0">
                <a:hlinkClick r:id="rId4"/>
              </a:rPr>
              <a:t>https://rstudio.com/resources/cheatsheets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 smtClean="0"/>
              <a:t>Twitter: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rstats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</a:t>
            </a:r>
          </a:p>
          <a:p>
            <a:r>
              <a:rPr lang="en-US" dirty="0" smtClean="0"/>
              <a:t>Google:</a:t>
            </a:r>
          </a:p>
          <a:p>
            <a:pPr lvl="1"/>
            <a:r>
              <a:rPr lang="en-US" dirty="0" smtClean="0"/>
              <a:t>Be as specific as you can</a:t>
            </a:r>
          </a:p>
          <a:p>
            <a:pPr lvl="1"/>
            <a:r>
              <a:rPr lang="en-US" dirty="0" smtClean="0"/>
              <a:t>Include the package if applicable</a:t>
            </a:r>
          </a:p>
          <a:p>
            <a:pPr lvl="1"/>
            <a:r>
              <a:rPr lang="en-US" dirty="0" smtClean="0"/>
              <a:t>Learn which links are likely to have good answers (e.g., stackoverflow.com for specific errors/questions)</a:t>
            </a:r>
          </a:p>
        </p:txBody>
      </p:sp>
    </p:spTree>
    <p:extLst>
      <p:ext uri="{BB962C8B-B14F-4D97-AF65-F5344CB8AC3E}">
        <p14:creationId xmlns:p14="http://schemas.microsoft.com/office/powerpoint/2010/main" val="332971612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66075143D5C44793F73533623C654C" ma:contentTypeVersion="10" ma:contentTypeDescription="Create a new document." ma:contentTypeScope="" ma:versionID="9146479e53546c121f12ce60786a2118">
  <xsd:schema xmlns:xsd="http://www.w3.org/2001/XMLSchema" xmlns:xs="http://www.w3.org/2001/XMLSchema" xmlns:p="http://schemas.microsoft.com/office/2006/metadata/properties" xmlns:ns3="4aa937b3-5e32-40f0-aff3-ea95ef20c8d3" xmlns:ns4="2ef7374d-80bf-4656-8e9f-45812cea299d" targetNamespace="http://schemas.microsoft.com/office/2006/metadata/properties" ma:root="true" ma:fieldsID="befac9da34d5009f8c6b3a05fed18d97" ns3:_="" ns4:_="">
    <xsd:import namespace="4aa937b3-5e32-40f0-aff3-ea95ef20c8d3"/>
    <xsd:import namespace="2ef7374d-80bf-4656-8e9f-45812cea299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a937b3-5e32-40f0-aff3-ea95ef20c8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f7374d-80bf-4656-8e9f-45812cea299d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www.w3.org/XML/1998/namespace"/>
    <ds:schemaRef ds:uri="http://purl.org/dc/dcmitype/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2ef7374d-80bf-4656-8e9f-45812cea299d"/>
    <ds:schemaRef ds:uri="4aa937b3-5e32-40f0-aff3-ea95ef20c8d3"/>
  </ds:schemaRefs>
</ds:datastoreItem>
</file>

<file path=customXml/itemProps2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2C8AA0-4040-4C4D-A435-AB58DAEA5D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aa937b3-5e32-40f0-aff3-ea95ef20c8d3"/>
    <ds:schemaRef ds:uri="2ef7374d-80bf-4656-8e9f-45812cea29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Dividend design</Template>
  <TotalTime>0</TotalTime>
  <Words>309</Words>
  <Application>Microsoft Office PowerPoint</Application>
  <PresentationFormat>Widescreen</PresentationFormat>
  <Paragraphs>47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Gill Sans MT</vt:lpstr>
      <vt:lpstr>Wingdings 2</vt:lpstr>
      <vt:lpstr>Dividend</vt:lpstr>
      <vt:lpstr>Learning &amp; Using R</vt:lpstr>
      <vt:lpstr>What I will highlight</vt:lpstr>
      <vt:lpstr>Why R?</vt:lpstr>
      <vt:lpstr>So you are interested….What now?</vt:lpstr>
      <vt:lpstr>Example of R Markdown creations</vt:lpstr>
      <vt:lpstr>Resources to get started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2020-08-26T13:27:14Z</dcterms:created>
  <dcterms:modified xsi:type="dcterms:W3CDTF">2020-08-26T17:55:44Z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0x010100EA66075143D5C44793F73533623C654C</vt:lpwstr>
  </property>
</Properties>
</file>